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0" autoAdjust="0"/>
    <p:restoredTop sz="94660"/>
  </p:normalViewPr>
  <p:slideViewPr>
    <p:cSldViewPr>
      <p:cViewPr varScale="1">
        <p:scale>
          <a:sx n="111" d="100"/>
          <a:sy n="111" d="100"/>
        </p:scale>
        <p:origin x="-178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9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8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8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17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29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29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9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2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7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32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05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7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21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5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2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0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22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72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62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3</cp:revision>
  <dcterms:created xsi:type="dcterms:W3CDTF">2024-03-26T10:22:25Z</dcterms:created>
  <dcterms:modified xsi:type="dcterms:W3CDTF">2024-03-27T09:45:41Z</dcterms:modified>
</cp:coreProperties>
</file>